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70" r:id="rId5"/>
    <p:sldId id="273" r:id="rId6"/>
    <p:sldId id="271" r:id="rId7"/>
    <p:sldId id="274" r:id="rId8"/>
    <p:sldId id="272" r:id="rId9"/>
    <p:sldId id="260" r:id="rId10"/>
    <p:sldId id="261" r:id="rId1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4736A56-3B3E-4DA4-87E1-D1D9CBD3C8D1}">
          <p14:sldIdLst>
            <p14:sldId id="256"/>
            <p14:sldId id="257"/>
            <p14:sldId id="258"/>
            <p14:sldId id="270"/>
            <p14:sldId id="273"/>
          </p14:sldIdLst>
        </p14:section>
        <p14:section name="Section sans titre" id="{A8D648CD-DAFA-4A74-953D-196907002164}">
          <p14:sldIdLst>
            <p14:sldId id="271"/>
            <p14:sldId id="274"/>
            <p14:sldId id="272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71" autoAdjust="0"/>
  </p:normalViewPr>
  <p:slideViewPr>
    <p:cSldViewPr>
      <p:cViewPr varScale="1">
        <p:scale>
          <a:sx n="64" d="100"/>
          <a:sy n="64" d="100"/>
        </p:scale>
        <p:origin x="5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1FEAE-805C-4E57-B162-5BA12FEC8F2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8C56879-CB35-42EC-AB3F-006340ED64CD}">
      <dgm:prSet phldrT="[Texte]"/>
      <dgm:spPr/>
      <dgm:t>
        <a:bodyPr/>
        <a:lstStyle/>
        <a:p>
          <a:r>
            <a:rPr lang="fr-FR" dirty="0"/>
            <a:t>Carsten Zimmermann</a:t>
          </a:r>
        </a:p>
      </dgm:t>
    </dgm:pt>
    <dgm:pt modelId="{11CD8464-DAED-4FF3-AEAD-04CB1E2620B1}" type="parTrans" cxnId="{F8394CF6-EDBB-4B70-A738-8FAF2DDF30B5}">
      <dgm:prSet/>
      <dgm:spPr/>
      <dgm:t>
        <a:bodyPr/>
        <a:lstStyle/>
        <a:p>
          <a:endParaRPr lang="fr-FR"/>
        </a:p>
      </dgm:t>
    </dgm:pt>
    <dgm:pt modelId="{DB62987E-F784-49F2-9F2F-E7BBF9826EEF}" type="sibTrans" cxnId="{F8394CF6-EDBB-4B70-A738-8FAF2DDF30B5}">
      <dgm:prSet/>
      <dgm:spPr/>
      <dgm:t>
        <a:bodyPr/>
        <a:lstStyle/>
        <a:p>
          <a:endParaRPr lang="fr-FR"/>
        </a:p>
      </dgm:t>
    </dgm:pt>
    <dgm:pt modelId="{443D0192-5626-424C-B170-E312240C4C61}">
      <dgm:prSet phldrT="[Texte]"/>
      <dgm:spPr/>
      <dgm:t>
        <a:bodyPr/>
        <a:lstStyle/>
        <a:p>
          <a:pPr>
            <a:buNone/>
          </a:pPr>
          <a:r>
            <a:rPr lang="fr-FR" b="1" u="sng" dirty="0"/>
            <a:t>France – St </a:t>
          </a:r>
          <a:r>
            <a:rPr lang="fr-FR" b="1" u="sng" dirty="0" err="1"/>
            <a:t>Flour</a:t>
          </a:r>
          <a:r>
            <a:rPr lang="fr-FR" b="1" u="sng" dirty="0"/>
            <a:t> (= tête de file) </a:t>
          </a:r>
        </a:p>
        <a:p>
          <a:pPr>
            <a:buFont typeface="Wingdings" panose="05000000000000000000" pitchFamily="2" charset="2"/>
            <a:buChar char="ü"/>
          </a:pPr>
          <a:r>
            <a:rPr lang="fr-FR" dirty="0"/>
            <a:t>Création charte graphique congrès </a:t>
          </a:r>
        </a:p>
        <a:p>
          <a:pPr>
            <a:buFont typeface="Wingdings" panose="05000000000000000000" pitchFamily="2" charset="2"/>
            <a:buChar char="ü"/>
          </a:pPr>
          <a:r>
            <a:rPr lang="fr-FR" dirty="0"/>
            <a:t>Création dossier de presse congrès</a:t>
          </a:r>
        </a:p>
        <a:p>
          <a:pPr>
            <a:buFont typeface="Wingdings" panose="05000000000000000000" pitchFamily="2" charset="2"/>
            <a:buChar char="ü"/>
          </a:pPr>
          <a:r>
            <a:rPr lang="fr-FR" dirty="0"/>
            <a:t>Création bloc-notes, sacs congrès</a:t>
          </a:r>
        </a:p>
        <a:p>
          <a:pPr>
            <a:buFont typeface="Wingdings" panose="05000000000000000000" pitchFamily="2" charset="2"/>
            <a:buChar char="ü"/>
          </a:pPr>
          <a:r>
            <a:rPr lang="fr-FR" dirty="0"/>
            <a:t>Création matrice communiqué de presse</a:t>
          </a:r>
        </a:p>
        <a:p>
          <a:pPr>
            <a:buFont typeface="Wingdings" panose="05000000000000000000" pitchFamily="2" charset="2"/>
            <a:buChar char="ü"/>
          </a:pPr>
          <a:r>
            <a:rPr lang="fr-FR" dirty="0"/>
            <a:t>Choix date de diffusion de l’information</a:t>
          </a:r>
        </a:p>
        <a:p>
          <a:pPr>
            <a:buFont typeface="Wingdings" panose="05000000000000000000" pitchFamily="2" charset="2"/>
            <a:buChar char="ü"/>
          </a:pPr>
          <a:r>
            <a:rPr lang="fr-FR" dirty="0"/>
            <a:t>Création carton d’invitation officielle</a:t>
          </a:r>
        </a:p>
      </dgm:t>
    </dgm:pt>
    <dgm:pt modelId="{980C7BE0-E899-4886-A641-6C776B28117A}" type="parTrans" cxnId="{83AD1888-47AA-4E37-BBAC-FB9EB7F252CD}">
      <dgm:prSet/>
      <dgm:spPr/>
      <dgm:t>
        <a:bodyPr/>
        <a:lstStyle/>
        <a:p>
          <a:endParaRPr lang="fr-FR"/>
        </a:p>
      </dgm:t>
    </dgm:pt>
    <dgm:pt modelId="{E5986F49-8A16-4AA5-A9A7-E923FEDE60C6}" type="sibTrans" cxnId="{83AD1888-47AA-4E37-BBAC-FB9EB7F252CD}">
      <dgm:prSet/>
      <dgm:spPr/>
      <dgm:t>
        <a:bodyPr/>
        <a:lstStyle/>
        <a:p>
          <a:endParaRPr lang="fr-FR"/>
        </a:p>
      </dgm:t>
    </dgm:pt>
    <dgm:pt modelId="{5533DC47-B4FE-4CAB-A5E5-047B4C4A7FA1}">
      <dgm:prSet phldrT="[Texte]"/>
      <dgm:spPr/>
      <dgm:t>
        <a:bodyPr/>
        <a:lstStyle/>
        <a:p>
          <a:r>
            <a:rPr lang="fr-FR" b="1" u="sng" dirty="0"/>
            <a:t>Vallée du Viaur  - Tarn</a:t>
          </a:r>
        </a:p>
        <a:p>
          <a:r>
            <a:rPr lang="fr-FR" dirty="0"/>
            <a:t>Rédaction communiqué de presse local et envoi CP aux contacts Tarn</a:t>
          </a:r>
        </a:p>
        <a:p>
          <a:r>
            <a:rPr lang="fr-FR" dirty="0"/>
            <a:t>Envoi invitation officielle à la liste des invités Tarn + Région</a:t>
          </a:r>
        </a:p>
      </dgm:t>
    </dgm:pt>
    <dgm:pt modelId="{70F919C2-C160-4188-9E61-3479E98E8879}" type="parTrans" cxnId="{63E257EC-68C0-41EE-A5A0-5364EAF44805}">
      <dgm:prSet/>
      <dgm:spPr/>
      <dgm:t>
        <a:bodyPr/>
        <a:lstStyle/>
        <a:p>
          <a:endParaRPr lang="fr-FR"/>
        </a:p>
      </dgm:t>
    </dgm:pt>
    <dgm:pt modelId="{75014513-156A-420A-9F23-D26ABA3F567F}" type="sibTrans" cxnId="{63E257EC-68C0-41EE-A5A0-5364EAF44805}">
      <dgm:prSet/>
      <dgm:spPr/>
      <dgm:t>
        <a:bodyPr/>
        <a:lstStyle/>
        <a:p>
          <a:endParaRPr lang="fr-FR"/>
        </a:p>
      </dgm:t>
    </dgm:pt>
    <dgm:pt modelId="{C2688946-21DB-4BE7-9C13-5B8675C3F344}">
      <dgm:prSet phldrT="[Texte]"/>
      <dgm:spPr/>
      <dgm:t>
        <a:bodyPr/>
        <a:lstStyle/>
        <a:p>
          <a:r>
            <a:rPr lang="fr-FR" b="1" u="sng" dirty="0"/>
            <a:t>Vallée du Viaur  - Aveyron</a:t>
          </a:r>
        </a:p>
        <a:p>
          <a:r>
            <a:rPr lang="fr-FR" dirty="0"/>
            <a:t>Envoi CP local aux contacts Aveyron</a:t>
          </a:r>
        </a:p>
        <a:p>
          <a:r>
            <a:rPr lang="fr-FR" dirty="0"/>
            <a:t>Envoi invitation officielle à la liste des invités Aveyron</a:t>
          </a:r>
        </a:p>
      </dgm:t>
    </dgm:pt>
    <dgm:pt modelId="{05AF6E3D-5474-4992-B34E-8B4EF23ED509}" type="parTrans" cxnId="{83DB2DA1-DE7A-423E-84D0-023A68A269DE}">
      <dgm:prSet/>
      <dgm:spPr/>
      <dgm:t>
        <a:bodyPr/>
        <a:lstStyle/>
        <a:p>
          <a:endParaRPr lang="fr-FR"/>
        </a:p>
      </dgm:t>
    </dgm:pt>
    <dgm:pt modelId="{E8EC4C16-4721-4EA9-9A4F-67F29A2DB2EF}" type="sibTrans" cxnId="{83DB2DA1-DE7A-423E-84D0-023A68A269DE}">
      <dgm:prSet/>
      <dgm:spPr/>
      <dgm:t>
        <a:bodyPr/>
        <a:lstStyle/>
        <a:p>
          <a:endParaRPr lang="fr-FR"/>
        </a:p>
      </dgm:t>
    </dgm:pt>
    <dgm:pt modelId="{A0AC0AD5-C1CA-4866-8A76-645CA6CE3E3B}">
      <dgm:prSet/>
      <dgm:spPr/>
      <dgm:t>
        <a:bodyPr/>
        <a:lstStyle/>
        <a:p>
          <a:r>
            <a:rPr lang="fr-FR" b="1" u="sng" dirty="0"/>
            <a:t>Association locale</a:t>
          </a:r>
        </a:p>
        <a:p>
          <a:r>
            <a:rPr lang="fr-FR" b="0" u="none" dirty="0"/>
            <a:t>Diffusion d’éléments du projet transmis et validés par les intercommunalités</a:t>
          </a:r>
        </a:p>
        <a:p>
          <a:r>
            <a:rPr lang="fr-FR" b="0" u="none" dirty="0"/>
            <a:t>Utilisation des mots clés transmis par les intercommunalités</a:t>
          </a:r>
        </a:p>
      </dgm:t>
    </dgm:pt>
    <dgm:pt modelId="{D2CBE1C8-57FD-47E9-B8A3-5465786B0BD7}" type="parTrans" cxnId="{28CEA5D0-CB35-4E21-A5FE-8D27F0839013}">
      <dgm:prSet/>
      <dgm:spPr/>
      <dgm:t>
        <a:bodyPr/>
        <a:lstStyle/>
        <a:p>
          <a:endParaRPr lang="fr-FR"/>
        </a:p>
      </dgm:t>
    </dgm:pt>
    <dgm:pt modelId="{522DA7F8-46DE-46FD-AC7B-BEB1FAB0141B}" type="sibTrans" cxnId="{28CEA5D0-CB35-4E21-A5FE-8D27F0839013}">
      <dgm:prSet/>
      <dgm:spPr/>
      <dgm:t>
        <a:bodyPr/>
        <a:lstStyle/>
        <a:p>
          <a:endParaRPr lang="fr-FR"/>
        </a:p>
      </dgm:t>
    </dgm:pt>
    <dgm:pt modelId="{37CA888D-C8D6-4906-B55F-04333C1B006F}" type="pres">
      <dgm:prSet presAssocID="{E481FEAE-805C-4E57-B162-5BA12FEC8F2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281ADEC-20EB-491D-9BD7-C97BC6E72E45}" type="pres">
      <dgm:prSet presAssocID="{C8C56879-CB35-42EC-AB3F-006340ED64CD}" presName="root1" presStyleCnt="0"/>
      <dgm:spPr/>
    </dgm:pt>
    <dgm:pt modelId="{5D412497-62BD-47BA-9F2B-34C49DDC70FA}" type="pres">
      <dgm:prSet presAssocID="{C8C56879-CB35-42EC-AB3F-006340ED64CD}" presName="LevelOneTextNode" presStyleLbl="node0" presStyleIdx="0" presStyleCnt="1">
        <dgm:presLayoutVars>
          <dgm:chPref val="3"/>
        </dgm:presLayoutVars>
      </dgm:prSet>
      <dgm:spPr/>
    </dgm:pt>
    <dgm:pt modelId="{05E18899-ACDC-41D3-8EE8-22D4C468F598}" type="pres">
      <dgm:prSet presAssocID="{C8C56879-CB35-42EC-AB3F-006340ED64CD}" presName="level2hierChild" presStyleCnt="0"/>
      <dgm:spPr/>
    </dgm:pt>
    <dgm:pt modelId="{686F1236-3478-45DB-948D-21A9EE493448}" type="pres">
      <dgm:prSet presAssocID="{980C7BE0-E899-4886-A641-6C776B28117A}" presName="conn2-1" presStyleLbl="parChTrans1D2" presStyleIdx="0" presStyleCnt="4"/>
      <dgm:spPr/>
    </dgm:pt>
    <dgm:pt modelId="{85DDB0B7-9724-4D24-8C46-F78B488E72C2}" type="pres">
      <dgm:prSet presAssocID="{980C7BE0-E899-4886-A641-6C776B28117A}" presName="connTx" presStyleLbl="parChTrans1D2" presStyleIdx="0" presStyleCnt="4"/>
      <dgm:spPr/>
    </dgm:pt>
    <dgm:pt modelId="{1580CAB2-23CC-4D9E-BE46-46659319187C}" type="pres">
      <dgm:prSet presAssocID="{443D0192-5626-424C-B170-E312240C4C61}" presName="root2" presStyleCnt="0"/>
      <dgm:spPr/>
    </dgm:pt>
    <dgm:pt modelId="{883DBD30-9558-4941-9ED7-9C1E6EB821A1}" type="pres">
      <dgm:prSet presAssocID="{443D0192-5626-424C-B170-E312240C4C61}" presName="LevelTwoTextNode" presStyleLbl="node2" presStyleIdx="0" presStyleCnt="4" custScaleX="125788" custScaleY="178396">
        <dgm:presLayoutVars>
          <dgm:chPref val="3"/>
        </dgm:presLayoutVars>
      </dgm:prSet>
      <dgm:spPr/>
    </dgm:pt>
    <dgm:pt modelId="{D9282D4F-9EFE-4890-9C15-4BBCFB9EBE86}" type="pres">
      <dgm:prSet presAssocID="{443D0192-5626-424C-B170-E312240C4C61}" presName="level3hierChild" presStyleCnt="0"/>
      <dgm:spPr/>
    </dgm:pt>
    <dgm:pt modelId="{85F7BB42-188A-425B-8B28-F724995011D8}" type="pres">
      <dgm:prSet presAssocID="{70F919C2-C160-4188-9E61-3479E98E8879}" presName="conn2-1" presStyleLbl="parChTrans1D2" presStyleIdx="1" presStyleCnt="4"/>
      <dgm:spPr/>
    </dgm:pt>
    <dgm:pt modelId="{14A4DCD9-8ECF-4CC9-AE56-48A5FFB619C8}" type="pres">
      <dgm:prSet presAssocID="{70F919C2-C160-4188-9E61-3479E98E8879}" presName="connTx" presStyleLbl="parChTrans1D2" presStyleIdx="1" presStyleCnt="4"/>
      <dgm:spPr/>
    </dgm:pt>
    <dgm:pt modelId="{F65AE7D0-C3C6-452A-9A33-770AD19A956D}" type="pres">
      <dgm:prSet presAssocID="{5533DC47-B4FE-4CAB-A5E5-047B4C4A7FA1}" presName="root2" presStyleCnt="0"/>
      <dgm:spPr/>
    </dgm:pt>
    <dgm:pt modelId="{B6FFB7B7-202A-4F60-9B03-15968D0A56C6}" type="pres">
      <dgm:prSet presAssocID="{5533DC47-B4FE-4CAB-A5E5-047B4C4A7FA1}" presName="LevelTwoTextNode" presStyleLbl="node2" presStyleIdx="1" presStyleCnt="4" custScaleX="125787">
        <dgm:presLayoutVars>
          <dgm:chPref val="3"/>
        </dgm:presLayoutVars>
      </dgm:prSet>
      <dgm:spPr/>
    </dgm:pt>
    <dgm:pt modelId="{B851A477-C81B-47BD-B971-EF15DDDE8348}" type="pres">
      <dgm:prSet presAssocID="{5533DC47-B4FE-4CAB-A5E5-047B4C4A7FA1}" presName="level3hierChild" presStyleCnt="0"/>
      <dgm:spPr/>
    </dgm:pt>
    <dgm:pt modelId="{DE9DA5DF-6439-4BBA-8DB1-CB6F673438EA}" type="pres">
      <dgm:prSet presAssocID="{05AF6E3D-5474-4992-B34E-8B4EF23ED509}" presName="conn2-1" presStyleLbl="parChTrans1D2" presStyleIdx="2" presStyleCnt="4"/>
      <dgm:spPr/>
    </dgm:pt>
    <dgm:pt modelId="{F648B487-B10D-466A-A2AA-9885AE507515}" type="pres">
      <dgm:prSet presAssocID="{05AF6E3D-5474-4992-B34E-8B4EF23ED509}" presName="connTx" presStyleLbl="parChTrans1D2" presStyleIdx="2" presStyleCnt="4"/>
      <dgm:spPr/>
    </dgm:pt>
    <dgm:pt modelId="{E63DC0C5-8216-4162-9CCC-312C2423DB58}" type="pres">
      <dgm:prSet presAssocID="{C2688946-21DB-4BE7-9C13-5B8675C3F344}" presName="root2" presStyleCnt="0"/>
      <dgm:spPr/>
    </dgm:pt>
    <dgm:pt modelId="{1B308BB5-73DA-492E-9107-5C41F075A073}" type="pres">
      <dgm:prSet presAssocID="{C2688946-21DB-4BE7-9C13-5B8675C3F344}" presName="LevelTwoTextNode" presStyleLbl="node2" presStyleIdx="2" presStyleCnt="4" custScaleX="111771">
        <dgm:presLayoutVars>
          <dgm:chPref val="3"/>
        </dgm:presLayoutVars>
      </dgm:prSet>
      <dgm:spPr/>
    </dgm:pt>
    <dgm:pt modelId="{944FF78D-0CCA-4CAD-8734-10ACD98DE0B5}" type="pres">
      <dgm:prSet presAssocID="{C2688946-21DB-4BE7-9C13-5B8675C3F344}" presName="level3hierChild" presStyleCnt="0"/>
      <dgm:spPr/>
    </dgm:pt>
    <dgm:pt modelId="{477D3BA7-BAD5-4616-940B-F43860C72A1E}" type="pres">
      <dgm:prSet presAssocID="{D2CBE1C8-57FD-47E9-B8A3-5465786B0BD7}" presName="conn2-1" presStyleLbl="parChTrans1D2" presStyleIdx="3" presStyleCnt="4"/>
      <dgm:spPr/>
    </dgm:pt>
    <dgm:pt modelId="{AA0913EA-590C-4839-AD4A-57438CB52849}" type="pres">
      <dgm:prSet presAssocID="{D2CBE1C8-57FD-47E9-B8A3-5465786B0BD7}" presName="connTx" presStyleLbl="parChTrans1D2" presStyleIdx="3" presStyleCnt="4"/>
      <dgm:spPr/>
    </dgm:pt>
    <dgm:pt modelId="{49CC49C9-AFF3-454E-BEA5-7FBDD0266902}" type="pres">
      <dgm:prSet presAssocID="{A0AC0AD5-C1CA-4866-8A76-645CA6CE3E3B}" presName="root2" presStyleCnt="0"/>
      <dgm:spPr/>
    </dgm:pt>
    <dgm:pt modelId="{8D48FE4F-717E-4A63-A7B4-28E22C2BFBAE}" type="pres">
      <dgm:prSet presAssocID="{A0AC0AD5-C1CA-4866-8A76-645CA6CE3E3B}" presName="LevelTwoTextNode" presStyleLbl="node2" presStyleIdx="3" presStyleCnt="4" custScaleX="113068" custLinFactNeighborY="-9411">
        <dgm:presLayoutVars>
          <dgm:chPref val="3"/>
        </dgm:presLayoutVars>
      </dgm:prSet>
      <dgm:spPr/>
    </dgm:pt>
    <dgm:pt modelId="{21121E4A-3D7B-4A99-BFBC-C96DDFB020DF}" type="pres">
      <dgm:prSet presAssocID="{A0AC0AD5-C1CA-4866-8A76-645CA6CE3E3B}" presName="level3hierChild" presStyleCnt="0"/>
      <dgm:spPr/>
    </dgm:pt>
  </dgm:ptLst>
  <dgm:cxnLst>
    <dgm:cxn modelId="{B95B0F00-2B37-46B5-8492-55A21D240146}" type="presOf" srcId="{70F919C2-C160-4188-9E61-3479E98E8879}" destId="{85F7BB42-188A-425B-8B28-F724995011D8}" srcOrd="0" destOrd="0" presId="urn:microsoft.com/office/officeart/2008/layout/HorizontalMultiLevelHierarchy"/>
    <dgm:cxn modelId="{8B52962D-57BD-41DD-94C3-786C99F673B9}" type="presOf" srcId="{70F919C2-C160-4188-9E61-3479E98E8879}" destId="{14A4DCD9-8ECF-4CC9-AE56-48A5FFB619C8}" srcOrd="1" destOrd="0" presId="urn:microsoft.com/office/officeart/2008/layout/HorizontalMultiLevelHierarchy"/>
    <dgm:cxn modelId="{E5C33D37-E27C-4222-9F32-A4C8BE4669DD}" type="presOf" srcId="{A0AC0AD5-C1CA-4866-8A76-645CA6CE3E3B}" destId="{8D48FE4F-717E-4A63-A7B4-28E22C2BFBAE}" srcOrd="0" destOrd="0" presId="urn:microsoft.com/office/officeart/2008/layout/HorizontalMultiLevelHierarchy"/>
    <dgm:cxn modelId="{23F94A77-2C48-457A-B1BA-46AF1E330178}" type="presOf" srcId="{C8C56879-CB35-42EC-AB3F-006340ED64CD}" destId="{5D412497-62BD-47BA-9F2B-34C49DDC70FA}" srcOrd="0" destOrd="0" presId="urn:microsoft.com/office/officeart/2008/layout/HorizontalMultiLevelHierarchy"/>
    <dgm:cxn modelId="{83AD1888-47AA-4E37-BBAC-FB9EB7F252CD}" srcId="{C8C56879-CB35-42EC-AB3F-006340ED64CD}" destId="{443D0192-5626-424C-B170-E312240C4C61}" srcOrd="0" destOrd="0" parTransId="{980C7BE0-E899-4886-A641-6C776B28117A}" sibTransId="{E5986F49-8A16-4AA5-A9A7-E923FEDE60C6}"/>
    <dgm:cxn modelId="{04C5AF92-9559-4DBC-BFE4-A6208B557A30}" type="presOf" srcId="{05AF6E3D-5474-4992-B34E-8B4EF23ED509}" destId="{DE9DA5DF-6439-4BBA-8DB1-CB6F673438EA}" srcOrd="0" destOrd="0" presId="urn:microsoft.com/office/officeart/2008/layout/HorizontalMultiLevelHierarchy"/>
    <dgm:cxn modelId="{E34B789D-8971-4E7C-B482-36D9FD7592D0}" type="presOf" srcId="{D2CBE1C8-57FD-47E9-B8A3-5465786B0BD7}" destId="{477D3BA7-BAD5-4616-940B-F43860C72A1E}" srcOrd="0" destOrd="0" presId="urn:microsoft.com/office/officeart/2008/layout/HorizontalMultiLevelHierarchy"/>
    <dgm:cxn modelId="{254BD69F-C7CE-47C7-A827-F7129AEF0DAD}" type="presOf" srcId="{443D0192-5626-424C-B170-E312240C4C61}" destId="{883DBD30-9558-4941-9ED7-9C1E6EB821A1}" srcOrd="0" destOrd="0" presId="urn:microsoft.com/office/officeart/2008/layout/HorizontalMultiLevelHierarchy"/>
    <dgm:cxn modelId="{83DB2DA1-DE7A-423E-84D0-023A68A269DE}" srcId="{C8C56879-CB35-42EC-AB3F-006340ED64CD}" destId="{C2688946-21DB-4BE7-9C13-5B8675C3F344}" srcOrd="2" destOrd="0" parTransId="{05AF6E3D-5474-4992-B34E-8B4EF23ED509}" sibTransId="{E8EC4C16-4721-4EA9-9A4F-67F29A2DB2EF}"/>
    <dgm:cxn modelId="{B64DABA1-B81D-49A4-8F5B-C08101520E9E}" type="presOf" srcId="{E481FEAE-805C-4E57-B162-5BA12FEC8F22}" destId="{37CA888D-C8D6-4906-B55F-04333C1B006F}" srcOrd="0" destOrd="0" presId="urn:microsoft.com/office/officeart/2008/layout/HorizontalMultiLevelHierarchy"/>
    <dgm:cxn modelId="{0B50E6A2-6881-43FD-8817-EE35A58C371B}" type="presOf" srcId="{C2688946-21DB-4BE7-9C13-5B8675C3F344}" destId="{1B308BB5-73DA-492E-9107-5C41F075A073}" srcOrd="0" destOrd="0" presId="urn:microsoft.com/office/officeart/2008/layout/HorizontalMultiLevelHierarchy"/>
    <dgm:cxn modelId="{A57BFFA4-C838-493D-9115-A1E74FCB6DB5}" type="presOf" srcId="{5533DC47-B4FE-4CAB-A5E5-047B4C4A7FA1}" destId="{B6FFB7B7-202A-4F60-9B03-15968D0A56C6}" srcOrd="0" destOrd="0" presId="urn:microsoft.com/office/officeart/2008/layout/HorizontalMultiLevelHierarchy"/>
    <dgm:cxn modelId="{39914BC5-BCEA-45D4-B25D-D915B8CF3549}" type="presOf" srcId="{980C7BE0-E899-4886-A641-6C776B28117A}" destId="{686F1236-3478-45DB-948D-21A9EE493448}" srcOrd="0" destOrd="0" presId="urn:microsoft.com/office/officeart/2008/layout/HorizontalMultiLevelHierarchy"/>
    <dgm:cxn modelId="{28CEA5D0-CB35-4E21-A5FE-8D27F0839013}" srcId="{C8C56879-CB35-42EC-AB3F-006340ED64CD}" destId="{A0AC0AD5-C1CA-4866-8A76-645CA6CE3E3B}" srcOrd="3" destOrd="0" parTransId="{D2CBE1C8-57FD-47E9-B8A3-5465786B0BD7}" sibTransId="{522DA7F8-46DE-46FD-AC7B-BEB1FAB0141B}"/>
    <dgm:cxn modelId="{64F8BCE5-70ED-4FCC-B6C1-44A822D8ACB8}" type="presOf" srcId="{D2CBE1C8-57FD-47E9-B8A3-5465786B0BD7}" destId="{AA0913EA-590C-4839-AD4A-57438CB52849}" srcOrd="1" destOrd="0" presId="urn:microsoft.com/office/officeart/2008/layout/HorizontalMultiLevelHierarchy"/>
    <dgm:cxn modelId="{63E257EC-68C0-41EE-A5A0-5364EAF44805}" srcId="{C8C56879-CB35-42EC-AB3F-006340ED64CD}" destId="{5533DC47-B4FE-4CAB-A5E5-047B4C4A7FA1}" srcOrd="1" destOrd="0" parTransId="{70F919C2-C160-4188-9E61-3479E98E8879}" sibTransId="{75014513-156A-420A-9F23-D26ABA3F567F}"/>
    <dgm:cxn modelId="{DBF996EC-10D9-47BA-B427-8388950B7413}" type="presOf" srcId="{980C7BE0-E899-4886-A641-6C776B28117A}" destId="{85DDB0B7-9724-4D24-8C46-F78B488E72C2}" srcOrd="1" destOrd="0" presId="urn:microsoft.com/office/officeart/2008/layout/HorizontalMultiLevelHierarchy"/>
    <dgm:cxn modelId="{1292F5EC-63B1-4B52-8ACE-59CA24A1E104}" type="presOf" srcId="{05AF6E3D-5474-4992-B34E-8B4EF23ED509}" destId="{F648B487-B10D-466A-A2AA-9885AE507515}" srcOrd="1" destOrd="0" presId="urn:microsoft.com/office/officeart/2008/layout/HorizontalMultiLevelHierarchy"/>
    <dgm:cxn modelId="{F8394CF6-EDBB-4B70-A738-8FAF2DDF30B5}" srcId="{E481FEAE-805C-4E57-B162-5BA12FEC8F22}" destId="{C8C56879-CB35-42EC-AB3F-006340ED64CD}" srcOrd="0" destOrd="0" parTransId="{11CD8464-DAED-4FF3-AEAD-04CB1E2620B1}" sibTransId="{DB62987E-F784-49F2-9F2F-E7BBF9826EEF}"/>
    <dgm:cxn modelId="{8ACBBB89-00E8-4F3E-92AE-7072AF0B5515}" type="presParOf" srcId="{37CA888D-C8D6-4906-B55F-04333C1B006F}" destId="{A281ADEC-20EB-491D-9BD7-C97BC6E72E45}" srcOrd="0" destOrd="0" presId="urn:microsoft.com/office/officeart/2008/layout/HorizontalMultiLevelHierarchy"/>
    <dgm:cxn modelId="{8A624BFE-300B-4FE0-A966-18FE19117F46}" type="presParOf" srcId="{A281ADEC-20EB-491D-9BD7-C97BC6E72E45}" destId="{5D412497-62BD-47BA-9F2B-34C49DDC70FA}" srcOrd="0" destOrd="0" presId="urn:microsoft.com/office/officeart/2008/layout/HorizontalMultiLevelHierarchy"/>
    <dgm:cxn modelId="{43CB82CD-CFC6-4BCA-876E-2BD9D57538B8}" type="presParOf" srcId="{A281ADEC-20EB-491D-9BD7-C97BC6E72E45}" destId="{05E18899-ACDC-41D3-8EE8-22D4C468F598}" srcOrd="1" destOrd="0" presId="urn:microsoft.com/office/officeart/2008/layout/HorizontalMultiLevelHierarchy"/>
    <dgm:cxn modelId="{FC554752-0F88-4813-A846-7C579980EE2B}" type="presParOf" srcId="{05E18899-ACDC-41D3-8EE8-22D4C468F598}" destId="{686F1236-3478-45DB-948D-21A9EE493448}" srcOrd="0" destOrd="0" presId="urn:microsoft.com/office/officeart/2008/layout/HorizontalMultiLevelHierarchy"/>
    <dgm:cxn modelId="{44FAD7F4-9741-43F0-8A46-BAFF9B7BF80E}" type="presParOf" srcId="{686F1236-3478-45DB-948D-21A9EE493448}" destId="{85DDB0B7-9724-4D24-8C46-F78B488E72C2}" srcOrd="0" destOrd="0" presId="urn:microsoft.com/office/officeart/2008/layout/HorizontalMultiLevelHierarchy"/>
    <dgm:cxn modelId="{2010BD71-55D3-4EBB-83EA-8DA3A06C18D1}" type="presParOf" srcId="{05E18899-ACDC-41D3-8EE8-22D4C468F598}" destId="{1580CAB2-23CC-4D9E-BE46-46659319187C}" srcOrd="1" destOrd="0" presId="urn:microsoft.com/office/officeart/2008/layout/HorizontalMultiLevelHierarchy"/>
    <dgm:cxn modelId="{E905B384-29EE-4010-9B5D-77203E130FC2}" type="presParOf" srcId="{1580CAB2-23CC-4D9E-BE46-46659319187C}" destId="{883DBD30-9558-4941-9ED7-9C1E6EB821A1}" srcOrd="0" destOrd="0" presId="urn:microsoft.com/office/officeart/2008/layout/HorizontalMultiLevelHierarchy"/>
    <dgm:cxn modelId="{623725E1-FF2F-4E4C-B6C7-92473D88E09A}" type="presParOf" srcId="{1580CAB2-23CC-4D9E-BE46-46659319187C}" destId="{D9282D4F-9EFE-4890-9C15-4BBCFB9EBE86}" srcOrd="1" destOrd="0" presId="urn:microsoft.com/office/officeart/2008/layout/HorizontalMultiLevelHierarchy"/>
    <dgm:cxn modelId="{D6AA4BEB-5494-48F3-8F74-765DE6653CFF}" type="presParOf" srcId="{05E18899-ACDC-41D3-8EE8-22D4C468F598}" destId="{85F7BB42-188A-425B-8B28-F724995011D8}" srcOrd="2" destOrd="0" presId="urn:microsoft.com/office/officeart/2008/layout/HorizontalMultiLevelHierarchy"/>
    <dgm:cxn modelId="{C2D54A36-0AA2-4176-BCA4-97733160122C}" type="presParOf" srcId="{85F7BB42-188A-425B-8B28-F724995011D8}" destId="{14A4DCD9-8ECF-4CC9-AE56-48A5FFB619C8}" srcOrd="0" destOrd="0" presId="urn:microsoft.com/office/officeart/2008/layout/HorizontalMultiLevelHierarchy"/>
    <dgm:cxn modelId="{2E35FF8B-6FFA-41B6-8092-30A5BDEA96E9}" type="presParOf" srcId="{05E18899-ACDC-41D3-8EE8-22D4C468F598}" destId="{F65AE7D0-C3C6-452A-9A33-770AD19A956D}" srcOrd="3" destOrd="0" presId="urn:microsoft.com/office/officeart/2008/layout/HorizontalMultiLevelHierarchy"/>
    <dgm:cxn modelId="{B4DBC3C5-4236-4E3C-A4DB-66E5261D3894}" type="presParOf" srcId="{F65AE7D0-C3C6-452A-9A33-770AD19A956D}" destId="{B6FFB7B7-202A-4F60-9B03-15968D0A56C6}" srcOrd="0" destOrd="0" presId="urn:microsoft.com/office/officeart/2008/layout/HorizontalMultiLevelHierarchy"/>
    <dgm:cxn modelId="{4BE54237-57E2-407F-BDC7-2159D4DCC4D6}" type="presParOf" srcId="{F65AE7D0-C3C6-452A-9A33-770AD19A956D}" destId="{B851A477-C81B-47BD-B971-EF15DDDE8348}" srcOrd="1" destOrd="0" presId="urn:microsoft.com/office/officeart/2008/layout/HorizontalMultiLevelHierarchy"/>
    <dgm:cxn modelId="{5EFC6DC9-9A43-4E6A-B2F2-ED17D783E000}" type="presParOf" srcId="{05E18899-ACDC-41D3-8EE8-22D4C468F598}" destId="{DE9DA5DF-6439-4BBA-8DB1-CB6F673438EA}" srcOrd="4" destOrd="0" presId="urn:microsoft.com/office/officeart/2008/layout/HorizontalMultiLevelHierarchy"/>
    <dgm:cxn modelId="{677EB073-4EBE-4038-B221-DCD011B8F981}" type="presParOf" srcId="{DE9DA5DF-6439-4BBA-8DB1-CB6F673438EA}" destId="{F648B487-B10D-466A-A2AA-9885AE507515}" srcOrd="0" destOrd="0" presId="urn:microsoft.com/office/officeart/2008/layout/HorizontalMultiLevelHierarchy"/>
    <dgm:cxn modelId="{70BC6094-488C-4091-9014-62CEB8BEBE35}" type="presParOf" srcId="{05E18899-ACDC-41D3-8EE8-22D4C468F598}" destId="{E63DC0C5-8216-4162-9CCC-312C2423DB58}" srcOrd="5" destOrd="0" presId="urn:microsoft.com/office/officeart/2008/layout/HorizontalMultiLevelHierarchy"/>
    <dgm:cxn modelId="{40838528-7F8A-4DC2-9819-1D48471932F3}" type="presParOf" srcId="{E63DC0C5-8216-4162-9CCC-312C2423DB58}" destId="{1B308BB5-73DA-492E-9107-5C41F075A073}" srcOrd="0" destOrd="0" presId="urn:microsoft.com/office/officeart/2008/layout/HorizontalMultiLevelHierarchy"/>
    <dgm:cxn modelId="{FD251C2C-AB9B-4A41-85DD-1183BF9DB584}" type="presParOf" srcId="{E63DC0C5-8216-4162-9CCC-312C2423DB58}" destId="{944FF78D-0CCA-4CAD-8734-10ACD98DE0B5}" srcOrd="1" destOrd="0" presId="urn:microsoft.com/office/officeart/2008/layout/HorizontalMultiLevelHierarchy"/>
    <dgm:cxn modelId="{C9FF7B4A-D6C4-46E0-9D48-36A52907601D}" type="presParOf" srcId="{05E18899-ACDC-41D3-8EE8-22D4C468F598}" destId="{477D3BA7-BAD5-4616-940B-F43860C72A1E}" srcOrd="6" destOrd="0" presId="urn:microsoft.com/office/officeart/2008/layout/HorizontalMultiLevelHierarchy"/>
    <dgm:cxn modelId="{F5BAB5C0-F2D2-49AE-BF72-DC0E9F38F18C}" type="presParOf" srcId="{477D3BA7-BAD5-4616-940B-F43860C72A1E}" destId="{AA0913EA-590C-4839-AD4A-57438CB52849}" srcOrd="0" destOrd="0" presId="urn:microsoft.com/office/officeart/2008/layout/HorizontalMultiLevelHierarchy"/>
    <dgm:cxn modelId="{05E9B425-B8E4-4AA6-977F-43E058CEC605}" type="presParOf" srcId="{05E18899-ACDC-41D3-8EE8-22D4C468F598}" destId="{49CC49C9-AFF3-454E-BEA5-7FBDD0266902}" srcOrd="7" destOrd="0" presId="urn:microsoft.com/office/officeart/2008/layout/HorizontalMultiLevelHierarchy"/>
    <dgm:cxn modelId="{DB2A0A4B-E675-4B92-9395-FBD92C3B28A0}" type="presParOf" srcId="{49CC49C9-AFF3-454E-BEA5-7FBDD0266902}" destId="{8D48FE4F-717E-4A63-A7B4-28E22C2BFBAE}" srcOrd="0" destOrd="0" presId="urn:microsoft.com/office/officeart/2008/layout/HorizontalMultiLevelHierarchy"/>
    <dgm:cxn modelId="{EAD9A92E-A172-461F-9127-5EBEDFBEA4B6}" type="presParOf" srcId="{49CC49C9-AFF3-454E-BEA5-7FBDD0266902}" destId="{21121E4A-3D7B-4A99-BFBC-C96DDFB020D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D3BA7-BAD5-4616-940B-F43860C72A1E}">
      <dsp:nvSpPr>
        <dsp:cNvPr id="0" name=""/>
        <dsp:cNvSpPr/>
      </dsp:nvSpPr>
      <dsp:spPr>
        <a:xfrm>
          <a:off x="1601466" y="2294917"/>
          <a:ext cx="543584" cy="1800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792" y="0"/>
              </a:lnTo>
              <a:lnTo>
                <a:pt x="271792" y="1800516"/>
              </a:lnTo>
              <a:lnTo>
                <a:pt x="543584" y="180051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1826238" y="3148155"/>
        <a:ext cx="94039" cy="94039"/>
      </dsp:txXfrm>
    </dsp:sp>
    <dsp:sp modelId="{DE9DA5DF-6439-4BBA-8DB1-CB6F673438EA}">
      <dsp:nvSpPr>
        <dsp:cNvPr id="0" name=""/>
        <dsp:cNvSpPr/>
      </dsp:nvSpPr>
      <dsp:spPr>
        <a:xfrm>
          <a:off x="1601466" y="2294917"/>
          <a:ext cx="543584" cy="842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792" y="0"/>
              </a:lnTo>
              <a:lnTo>
                <a:pt x="271792" y="842705"/>
              </a:lnTo>
              <a:lnTo>
                <a:pt x="543584" y="84270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848188" y="2691199"/>
        <a:ext cx="50140" cy="50140"/>
      </dsp:txXfrm>
    </dsp:sp>
    <dsp:sp modelId="{85F7BB42-188A-425B-8B28-F724995011D8}">
      <dsp:nvSpPr>
        <dsp:cNvPr id="0" name=""/>
        <dsp:cNvSpPr/>
      </dsp:nvSpPr>
      <dsp:spPr>
        <a:xfrm>
          <a:off x="1601466" y="2101828"/>
          <a:ext cx="543584" cy="193088"/>
        </a:xfrm>
        <a:custGeom>
          <a:avLst/>
          <a:gdLst/>
          <a:ahLst/>
          <a:cxnLst/>
          <a:rect l="0" t="0" r="0" b="0"/>
          <a:pathLst>
            <a:path>
              <a:moveTo>
                <a:pt x="0" y="193088"/>
              </a:moveTo>
              <a:lnTo>
                <a:pt x="271792" y="193088"/>
              </a:lnTo>
              <a:lnTo>
                <a:pt x="271792" y="0"/>
              </a:lnTo>
              <a:lnTo>
                <a:pt x="543584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858837" y="2183951"/>
        <a:ext cx="28843" cy="28843"/>
      </dsp:txXfrm>
    </dsp:sp>
    <dsp:sp modelId="{686F1236-3478-45DB-948D-21A9EE493448}">
      <dsp:nvSpPr>
        <dsp:cNvPr id="0" name=""/>
        <dsp:cNvSpPr/>
      </dsp:nvSpPr>
      <dsp:spPr>
        <a:xfrm>
          <a:off x="1601466" y="741225"/>
          <a:ext cx="543584" cy="1553691"/>
        </a:xfrm>
        <a:custGeom>
          <a:avLst/>
          <a:gdLst/>
          <a:ahLst/>
          <a:cxnLst/>
          <a:rect l="0" t="0" r="0" b="0"/>
          <a:pathLst>
            <a:path>
              <a:moveTo>
                <a:pt x="0" y="1553691"/>
              </a:moveTo>
              <a:lnTo>
                <a:pt x="271792" y="1553691"/>
              </a:lnTo>
              <a:lnTo>
                <a:pt x="271792" y="0"/>
              </a:lnTo>
              <a:lnTo>
                <a:pt x="543584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1832107" y="1476920"/>
        <a:ext cx="82301" cy="82301"/>
      </dsp:txXfrm>
    </dsp:sp>
    <dsp:sp modelId="{5D412497-62BD-47BA-9F2B-34C49DDC70FA}">
      <dsp:nvSpPr>
        <dsp:cNvPr id="0" name=""/>
        <dsp:cNvSpPr/>
      </dsp:nvSpPr>
      <dsp:spPr>
        <a:xfrm rot="16200000">
          <a:off x="-993470" y="1880599"/>
          <a:ext cx="4361238" cy="828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Carsten Zimmermann</a:t>
          </a:r>
        </a:p>
      </dsp:txBody>
      <dsp:txXfrm>
        <a:off x="-993470" y="1880599"/>
        <a:ext cx="4361238" cy="828635"/>
      </dsp:txXfrm>
    </dsp:sp>
    <dsp:sp modelId="{883DBD30-9558-4941-9ED7-9C1E6EB821A1}">
      <dsp:nvSpPr>
        <dsp:cNvPr id="0" name=""/>
        <dsp:cNvSpPr/>
      </dsp:nvSpPr>
      <dsp:spPr>
        <a:xfrm>
          <a:off x="2145050" y="2099"/>
          <a:ext cx="3418822" cy="1478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u="sng" kern="1200" dirty="0"/>
            <a:t>France – St </a:t>
          </a:r>
          <a:r>
            <a:rPr lang="fr-FR" sz="900" b="1" u="sng" kern="1200" dirty="0" err="1"/>
            <a:t>Flour</a:t>
          </a:r>
          <a:r>
            <a:rPr lang="fr-FR" sz="900" b="1" u="sng" kern="1200" dirty="0"/>
            <a:t> (= tête de file)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900" kern="1200" dirty="0"/>
            <a:t>Création charte graphique congrès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900" kern="1200" dirty="0"/>
            <a:t>Création dossier de presse congrès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900" kern="1200" dirty="0"/>
            <a:t>Création bloc-notes, sacs congrès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900" kern="1200" dirty="0"/>
            <a:t>Création matrice communiqué de presse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900" kern="1200" dirty="0"/>
            <a:t>Choix date de diffusion de l’information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900" kern="1200" dirty="0"/>
            <a:t>Création carton d’invitation officielle</a:t>
          </a:r>
        </a:p>
      </dsp:txBody>
      <dsp:txXfrm>
        <a:off x="2145050" y="2099"/>
        <a:ext cx="3418822" cy="1478252"/>
      </dsp:txXfrm>
    </dsp:sp>
    <dsp:sp modelId="{B6FFB7B7-202A-4F60-9B03-15968D0A56C6}">
      <dsp:nvSpPr>
        <dsp:cNvPr id="0" name=""/>
        <dsp:cNvSpPr/>
      </dsp:nvSpPr>
      <dsp:spPr>
        <a:xfrm>
          <a:off x="2145050" y="1687510"/>
          <a:ext cx="3418795" cy="828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u="sng" kern="1200" dirty="0"/>
            <a:t>Vallée du Viaur  - Tarn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Rédaction communiqué de presse local et envoi CP aux contacts Tarn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Envoi invitation officielle à la liste des invités Tarn + Région</a:t>
          </a:r>
        </a:p>
      </dsp:txBody>
      <dsp:txXfrm>
        <a:off x="2145050" y="1687510"/>
        <a:ext cx="3418795" cy="828635"/>
      </dsp:txXfrm>
    </dsp:sp>
    <dsp:sp modelId="{1B308BB5-73DA-492E-9107-5C41F075A073}">
      <dsp:nvSpPr>
        <dsp:cNvPr id="0" name=""/>
        <dsp:cNvSpPr/>
      </dsp:nvSpPr>
      <dsp:spPr>
        <a:xfrm>
          <a:off x="2145050" y="2723304"/>
          <a:ext cx="3037850" cy="828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u="sng" kern="1200" dirty="0"/>
            <a:t>Vallée du Viaur  - Aveyron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Envoi CP local aux contacts Aveyron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Envoi invitation officielle à la liste des invités Aveyron</a:t>
          </a:r>
        </a:p>
      </dsp:txBody>
      <dsp:txXfrm>
        <a:off x="2145050" y="2723304"/>
        <a:ext cx="3037850" cy="828635"/>
      </dsp:txXfrm>
    </dsp:sp>
    <dsp:sp modelId="{8D48FE4F-717E-4A63-A7B4-28E22C2BFBAE}">
      <dsp:nvSpPr>
        <dsp:cNvPr id="0" name=""/>
        <dsp:cNvSpPr/>
      </dsp:nvSpPr>
      <dsp:spPr>
        <a:xfrm>
          <a:off x="2145050" y="3681116"/>
          <a:ext cx="3073102" cy="828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u="sng" kern="1200" dirty="0"/>
            <a:t>Association locale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0" u="none" kern="1200" dirty="0"/>
            <a:t>Diffusion d’éléments du projet transmis et validés par les intercommunalités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0" u="none" kern="1200" dirty="0"/>
            <a:t>Utilisation des mots clés transmis par les intercommunalités</a:t>
          </a:r>
        </a:p>
      </dsp:txBody>
      <dsp:txXfrm>
        <a:off x="2145050" y="3681116"/>
        <a:ext cx="3073102" cy="828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03BF3-0A03-4DFB-8D02-E45A11C2498C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99870-6872-452F-923A-1DF2960FC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90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99870-6872-452F-923A-1DF2960FC69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17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99870-6872-452F-923A-1DF2960FC69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3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99870-6872-452F-923A-1DF2960FC69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314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99870-6872-452F-923A-1DF2960FC69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49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99870-6872-452F-923A-1DF2960FC69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49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J’attends un devis d’Ibis style et hôtel mercure</a:t>
            </a:r>
          </a:p>
          <a:p>
            <a:endParaRPr lang="fr-FR" dirty="0"/>
          </a:p>
          <a:p>
            <a:r>
              <a:rPr lang="fr-FR" dirty="0"/>
              <a:t>Daniel Crozes : écrivain uniquement </a:t>
            </a:r>
          </a:p>
          <a:p>
            <a:r>
              <a:rPr lang="fr-FR" dirty="0"/>
              <a:t>Note de droit d’auteurs – inscription pour les 3 collectivités à l’AGESSA </a:t>
            </a:r>
          </a:p>
          <a:p>
            <a:r>
              <a:rPr lang="fr-FR" dirty="0"/>
              <a:t>https://www.adagp.fr/fr/faq/quest-ce-que-lagessa</a:t>
            </a:r>
          </a:p>
          <a:p>
            <a:r>
              <a:rPr lang="fr-FR" dirty="0"/>
              <a:t>Pas de TVA – coût : environ 227,50 € en forfait brut – cotisation 1,10 % </a:t>
            </a:r>
          </a:p>
          <a:p>
            <a:r>
              <a:rPr lang="fr-FR" dirty="0"/>
              <a:t>Intervention : sans présentation, sans document, juste une lecture d’un texte ! </a:t>
            </a:r>
          </a:p>
          <a:p>
            <a:endParaRPr lang="fr-FR" dirty="0"/>
          </a:p>
          <a:p>
            <a:r>
              <a:rPr lang="fr-FR" dirty="0"/>
              <a:t>A la place de Daniel Crozes, j’ai anticipé en demandant à l’AGIT de mener la conférence sur le viaduc du Viaur. </a:t>
            </a:r>
          </a:p>
          <a:p>
            <a:endParaRPr lang="fr-FR" dirty="0"/>
          </a:p>
          <a:p>
            <a:r>
              <a:rPr lang="fr-FR" dirty="0"/>
              <a:t>Yvon Velot : vidéo conférence prévue </a:t>
            </a:r>
          </a:p>
          <a:p>
            <a:endParaRPr lang="fr-FR" dirty="0"/>
          </a:p>
          <a:p>
            <a:r>
              <a:rPr lang="fr-FR" dirty="0"/>
              <a:t>Association VVV : présentation de l’expo à l’endroit de l’expo avec explication de leurs activités dans cet espace dédié</a:t>
            </a:r>
          </a:p>
          <a:p>
            <a:r>
              <a:rPr lang="fr-FR" dirty="0"/>
              <a:t>Karine Lacan prête – il faut lui donner les directives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99870-6872-452F-923A-1DF2960FC69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477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99870-6872-452F-923A-1DF2960FC69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499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99870-6872-452F-923A-1DF2960FC69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214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Montrer la charte graphique</a:t>
            </a:r>
            <a:r>
              <a:rPr lang="fr-FR" baseline="0" dirty="0"/>
              <a:t> proposée par St </a:t>
            </a:r>
            <a:r>
              <a:rPr lang="fr-FR" baseline="0" dirty="0" err="1"/>
              <a:t>Flour</a:t>
            </a:r>
            <a:endParaRPr lang="fr-FR" baseline="0" dirty="0"/>
          </a:p>
          <a:p>
            <a:endParaRPr lang="fr-FR" baseline="0" dirty="0"/>
          </a:p>
          <a:p>
            <a:r>
              <a:rPr lang="fr-FR" dirty="0"/>
              <a:t>proposition graphique pour le Congrès +  en-tête de lettre.  Nous avons repris les couleurs des 2 viaducs + trame des ouvrages. Formes angulaires pour rappeler la structure métallique. Elégance, sobriété et modernité recherchées. Il nous faudrait pour la couverture vos logos en monochrome. Les envoyer à Charlotte </a:t>
            </a:r>
            <a:r>
              <a:rPr lang="fr-FR" dirty="0" err="1"/>
              <a:t>Cluzel</a:t>
            </a:r>
            <a:r>
              <a:rPr lang="fr-FR" dirty="0"/>
              <a:t> : communication@pays-saint-flour.fr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99870-6872-452F-923A-1DF2960FC69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950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99870-6872-452F-923A-1DF2960FC69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51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082D-3D07-4ACD-8A5F-1E3AC0465DC9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60BB-72C3-4BC9-B586-EEA353AE1706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082D-3D07-4ACD-8A5F-1E3AC0465DC9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60BB-72C3-4BC9-B586-EEA353AE170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082D-3D07-4ACD-8A5F-1E3AC0465DC9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60BB-72C3-4BC9-B586-EEA353AE170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082D-3D07-4ACD-8A5F-1E3AC0465DC9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60BB-72C3-4BC9-B586-EEA353AE170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082D-3D07-4ACD-8A5F-1E3AC0465DC9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60BB-72C3-4BC9-B586-EEA353AE1706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082D-3D07-4ACD-8A5F-1E3AC0465DC9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60BB-72C3-4BC9-B586-EEA353AE170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082D-3D07-4ACD-8A5F-1E3AC0465DC9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60BB-72C3-4BC9-B586-EEA353AE170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082D-3D07-4ACD-8A5F-1E3AC0465DC9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60BB-72C3-4BC9-B586-EEA353AE170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082D-3D07-4ACD-8A5F-1E3AC0465DC9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60BB-72C3-4BC9-B586-EEA353AE170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082D-3D07-4ACD-8A5F-1E3AC0465DC9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60BB-72C3-4BC9-B586-EEA353AE1706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082D-3D07-4ACD-8A5F-1E3AC0465DC9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60BB-72C3-4BC9-B586-EEA353AE170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D7D082D-3D07-4ACD-8A5F-1E3AC0465DC9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D3F60BB-72C3-4BC9-B586-EEA353AE170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sqW0guEmtLUp5VbLChtpqDX9wlPDetUJ/view?usp=sha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1371600"/>
            <a:ext cx="8424936" cy="1927225"/>
          </a:xfrm>
        </p:spPr>
        <p:txBody>
          <a:bodyPr/>
          <a:lstStyle/>
          <a:p>
            <a:pPr algn="ctr"/>
            <a:r>
              <a:rPr lang="fr-FR" dirty="0"/>
              <a:t>COPIL VIADUC DU VIAUR N° 3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6640" cy="1752600"/>
          </a:xfrm>
        </p:spPr>
        <p:txBody>
          <a:bodyPr/>
          <a:lstStyle/>
          <a:p>
            <a:r>
              <a:rPr lang="fr-FR" dirty="0"/>
              <a:t>18 octobre 2019 à 9 h 30</a:t>
            </a:r>
          </a:p>
          <a:p>
            <a:r>
              <a:rPr lang="fr-FR" dirty="0"/>
              <a:t>Mairie de </a:t>
            </a:r>
            <a:r>
              <a:rPr lang="fr-FR" dirty="0" err="1"/>
              <a:t>Tanus</a:t>
            </a:r>
            <a:endParaRPr lang="fr-FR" dirty="0"/>
          </a:p>
          <a:p>
            <a:r>
              <a:rPr lang="fr-FR" dirty="0"/>
              <a:t>Salle du conseil – 24 avenue Paul Bodin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29" y="5445224"/>
            <a:ext cx="1309694" cy="9376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45224"/>
            <a:ext cx="780478" cy="9989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445223"/>
            <a:ext cx="1346866" cy="87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15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Merci de votre attention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01008"/>
            <a:ext cx="4283968" cy="298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2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Ordre du jour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Présentation de l’identité visuelle et de la brochure Viaduc du Viaur</a:t>
            </a:r>
          </a:p>
          <a:p>
            <a:pPr marL="0" indent="0" algn="just">
              <a:buNone/>
            </a:pPr>
            <a:endParaRPr lang="fr-FR" dirty="0"/>
          </a:p>
          <a:p>
            <a:pPr lvl="0" algn="just"/>
            <a:r>
              <a:rPr lang="fr-FR" dirty="0"/>
              <a:t>Point Congrès </a:t>
            </a:r>
          </a:p>
          <a:p>
            <a:pPr lvl="0" algn="just"/>
            <a:endParaRPr lang="fr-FR" dirty="0"/>
          </a:p>
          <a:p>
            <a:pPr lvl="0" algn="just"/>
            <a:r>
              <a:rPr lang="fr-FR" dirty="0"/>
              <a:t>Projet communication autour du Congrès</a:t>
            </a:r>
          </a:p>
          <a:p>
            <a:pPr lvl="0" algn="just"/>
            <a:endParaRPr lang="fr-FR" dirty="0"/>
          </a:p>
          <a:p>
            <a:pPr lvl="0" algn="just"/>
            <a:r>
              <a:rPr lang="fr-FR" dirty="0"/>
              <a:t>Questions diverses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491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fr-FR" dirty="0"/>
              <a:t>Présentation de l’identité visuelle et de la brochure Viaduc du Viaur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just"/>
            <a:r>
              <a:rPr lang="fr-FR" sz="2900" dirty="0"/>
              <a:t>Présentation du logo </a:t>
            </a:r>
          </a:p>
          <a:p>
            <a:pPr algn="just"/>
            <a:r>
              <a:rPr lang="fr-FR" sz="2900" dirty="0"/>
              <a:t>Présentation de la brochure</a:t>
            </a:r>
          </a:p>
          <a:p>
            <a:pPr marL="0" indent="0" algn="just">
              <a:buNone/>
            </a:pPr>
            <a:endParaRPr lang="fr-FR" sz="2900" dirty="0"/>
          </a:p>
          <a:p>
            <a:pPr marL="0" indent="0" algn="just">
              <a:buNone/>
            </a:pPr>
            <a:endParaRPr lang="fr-FR" sz="2900" dirty="0"/>
          </a:p>
          <a:p>
            <a:pPr marL="0" indent="0" algn="just">
              <a:buNone/>
            </a:pPr>
            <a:endParaRPr lang="fr-FR" sz="2900" dirty="0"/>
          </a:p>
          <a:p>
            <a:pPr marL="0" indent="0" algn="just">
              <a:buNone/>
            </a:pPr>
            <a:endParaRPr lang="fr-FR" sz="2900" dirty="0"/>
          </a:p>
          <a:p>
            <a:pPr marL="0" indent="0" algn="just">
              <a:buNone/>
            </a:pPr>
            <a:endParaRPr lang="fr-FR" sz="2900" dirty="0"/>
          </a:p>
          <a:p>
            <a:pPr algn="just"/>
            <a:r>
              <a:rPr lang="fr-FR" sz="2900" dirty="0" err="1"/>
              <a:t>Retroplanning</a:t>
            </a:r>
            <a:r>
              <a:rPr lang="fr-FR" sz="2900" dirty="0"/>
              <a:t> </a:t>
            </a:r>
          </a:p>
          <a:p>
            <a:pPr marL="0" indent="0" algn="just">
              <a:buNone/>
            </a:pPr>
            <a:r>
              <a:rPr lang="fr-FR" sz="2000" dirty="0"/>
              <a:t>Réception livret : 15 nov.</a:t>
            </a:r>
          </a:p>
          <a:p>
            <a:pPr marL="0" indent="0" algn="just">
              <a:buNone/>
            </a:pPr>
            <a:r>
              <a:rPr lang="fr-FR" sz="2000" dirty="0"/>
              <a:t>Fichier Impression : 4 nov.</a:t>
            </a:r>
          </a:p>
          <a:p>
            <a:pPr marL="0" indent="0" algn="just">
              <a:buNone/>
            </a:pPr>
            <a:endParaRPr lang="fr-FR" sz="29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616744-F8DF-4AAE-82A5-EDE489CFD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7" y="306321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68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 Congrès d’automne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just"/>
            <a:r>
              <a:rPr lang="fr-FR" sz="2000" dirty="0"/>
              <a:t>Nouveau </a:t>
            </a:r>
            <a:r>
              <a:rPr lang="fr-FR" sz="2000" dirty="0" err="1"/>
              <a:t>pré-programme</a:t>
            </a:r>
            <a:r>
              <a:rPr lang="fr-FR" sz="2000" dirty="0"/>
              <a:t> (cf. compte-rendu du 18-09-19) 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Liste invités Tarn / Aveyron définie </a:t>
            </a:r>
          </a:p>
          <a:p>
            <a:pPr marL="0" indent="0" algn="just">
              <a:buNone/>
            </a:pPr>
            <a:endParaRPr lang="fr-FR" sz="2000" dirty="0"/>
          </a:p>
          <a:p>
            <a:pPr algn="just"/>
            <a:r>
              <a:rPr lang="fr-FR" sz="2000" dirty="0"/>
              <a:t>Vos retours sur la note du projet de coopération et le cahier des charges conseil/expert 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Actualisation budget en vue de la répartition</a:t>
            </a:r>
          </a:p>
          <a:p>
            <a:pPr marL="0" indent="0" algn="just">
              <a:buNone/>
            </a:pPr>
            <a:r>
              <a:rPr lang="fr-FR" dirty="0">
                <a:hlinkClick r:id="rId3"/>
              </a:rPr>
              <a:t>https://drive.google.com/file/d/1sqW0guEmtLUp5VbLChtpqDX9wlPDetUJ/view?usp=sharing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297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 Congrès d’automne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sz="2000" u="sng" dirty="0"/>
              <a:t>Ce qui est calé : </a:t>
            </a:r>
          </a:p>
          <a:p>
            <a:pPr algn="just"/>
            <a:r>
              <a:rPr lang="fr-FR" sz="2000" dirty="0"/>
              <a:t>Options posées : hébergements, restauration, transport, Domaine du </a:t>
            </a:r>
            <a:r>
              <a:rPr lang="fr-FR" sz="2000" dirty="0" err="1"/>
              <a:t>Vergnet</a:t>
            </a:r>
            <a:endParaRPr lang="fr-FR" sz="2000" dirty="0"/>
          </a:p>
          <a:p>
            <a:pPr lvl="1" algn="just"/>
            <a:r>
              <a:rPr lang="fr-FR" sz="1600" dirty="0"/>
              <a:t>Présentation du Buffet-déjeuner au Château du </a:t>
            </a:r>
            <a:r>
              <a:rPr lang="fr-FR" sz="1600" dirty="0" err="1"/>
              <a:t>Vergnet</a:t>
            </a:r>
            <a:endParaRPr lang="fr-FR" sz="1600" dirty="0"/>
          </a:p>
          <a:p>
            <a:pPr algn="just"/>
            <a:r>
              <a:rPr lang="fr-FR" sz="2000" dirty="0"/>
              <a:t>Délibération projet convention groupement de commande (PSC et 3CS)</a:t>
            </a:r>
          </a:p>
          <a:p>
            <a:pPr algn="just"/>
            <a:r>
              <a:rPr lang="fr-FR" sz="2000" dirty="0"/>
              <a:t>Devis cadeaux</a:t>
            </a:r>
          </a:p>
          <a:p>
            <a:pPr algn="just"/>
            <a:r>
              <a:rPr lang="fr-FR" sz="2000" dirty="0"/>
              <a:t>Organisation communication</a:t>
            </a:r>
          </a:p>
          <a:p>
            <a:pPr algn="just"/>
            <a:r>
              <a:rPr lang="fr-FR" sz="2000" dirty="0"/>
              <a:t>Création d’une adresse mail pour les inscriptions / 2 N° tél : OT St </a:t>
            </a:r>
            <a:r>
              <a:rPr lang="fr-FR" sz="2000" dirty="0" err="1"/>
              <a:t>Flour</a:t>
            </a:r>
            <a:r>
              <a:rPr lang="fr-FR" sz="2000" dirty="0"/>
              <a:t> + OT Ségala Tarnais (représentant des 2 </a:t>
            </a:r>
            <a:r>
              <a:rPr lang="fr-FR" sz="2000"/>
              <a:t>rives du Viaur</a:t>
            </a:r>
            <a:r>
              <a:rPr lang="fr-FR" sz="2000" dirty="0"/>
              <a:t>)</a:t>
            </a:r>
          </a:p>
          <a:p>
            <a:pPr algn="just"/>
            <a:endParaRPr lang="fr-FR" sz="2000" dirty="0"/>
          </a:p>
          <a:p>
            <a:pPr marL="0" indent="0" algn="just">
              <a:buNone/>
            </a:pPr>
            <a:r>
              <a:rPr lang="fr-FR" sz="2000" u="sng" dirty="0"/>
              <a:t>Ce qu’il reste à faire : </a:t>
            </a:r>
          </a:p>
          <a:p>
            <a:pPr lvl="2" algn="just"/>
            <a:r>
              <a:rPr lang="fr-FR" dirty="0"/>
              <a:t>Option chambres d’hôtes Aveyron</a:t>
            </a:r>
          </a:p>
          <a:p>
            <a:pPr lvl="2" algn="just"/>
            <a:r>
              <a:rPr lang="fr-FR" dirty="0"/>
              <a:t>Signature des devis / répartition des coûts</a:t>
            </a:r>
          </a:p>
          <a:p>
            <a:pPr lvl="2" algn="just"/>
            <a:r>
              <a:rPr lang="fr-FR" dirty="0"/>
              <a:t>Signature convention groupement de commande expert</a:t>
            </a:r>
          </a:p>
          <a:p>
            <a:pPr lvl="2" algn="just"/>
            <a:r>
              <a:rPr lang="fr-FR" dirty="0"/>
              <a:t>Qui fera la visite du viaduc ? Devis demandé à l’AGIT</a:t>
            </a:r>
          </a:p>
          <a:p>
            <a:pPr lvl="2" algn="just"/>
            <a:r>
              <a:rPr lang="fr-FR" dirty="0"/>
              <a:t>Caler les conférences (contacts pris - en cours - devis)</a:t>
            </a:r>
          </a:p>
          <a:p>
            <a:pPr lvl="2" algn="just"/>
            <a:r>
              <a:rPr lang="fr-FR" dirty="0"/>
              <a:t>SAVE THE DATE aux invités Tarn/Aveyron + communiqué de presse</a:t>
            </a:r>
          </a:p>
          <a:p>
            <a:pPr lvl="2" algn="just"/>
            <a:r>
              <a:rPr lang="fr-FR" dirty="0"/>
              <a:t>Rédaction dossier demande de subvention – validation note projet de coopération + validation cahier des charges experts</a:t>
            </a:r>
          </a:p>
          <a:p>
            <a:pPr lvl="2" algn="just"/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45861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Congrès d’automne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just"/>
            <a:r>
              <a:rPr lang="fr-FR" sz="2900" b="1" dirty="0"/>
              <a:t>Organisation du 28 novembre</a:t>
            </a:r>
          </a:p>
          <a:p>
            <a:pPr algn="just">
              <a:buFontTx/>
              <a:buChar char="-"/>
            </a:pPr>
            <a:endParaRPr lang="fr-FR" sz="1600" b="1" dirty="0"/>
          </a:p>
          <a:p>
            <a:pPr marL="0" indent="0" algn="just">
              <a:buNone/>
            </a:pPr>
            <a:r>
              <a:rPr lang="fr-FR" dirty="0"/>
              <a:t>Equipe badge : </a:t>
            </a:r>
            <a:r>
              <a:rPr lang="fr-FR" dirty="0" err="1"/>
              <a:t>Lejla</a:t>
            </a:r>
            <a:r>
              <a:rPr lang="fr-FR" dirty="0"/>
              <a:t> et Florian</a:t>
            </a:r>
          </a:p>
          <a:p>
            <a:pPr marL="0" indent="0" algn="just">
              <a:buNone/>
            </a:pPr>
            <a:r>
              <a:rPr lang="fr-FR" dirty="0"/>
              <a:t>Equipe cadeau : Christine </a:t>
            </a:r>
          </a:p>
          <a:p>
            <a:pPr marL="0" indent="0" algn="just">
              <a:buNone/>
            </a:pPr>
            <a:r>
              <a:rPr lang="fr-FR" dirty="0"/>
              <a:t>Equipe accueil et café : Hélène et Amandine</a:t>
            </a:r>
          </a:p>
          <a:p>
            <a:pPr marL="0" indent="0" algn="just">
              <a:buNone/>
            </a:pPr>
            <a:r>
              <a:rPr lang="fr-FR" dirty="0"/>
              <a:t>Equipe reportage photos : Marie et Maud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Le tourisme aura un </a:t>
            </a:r>
            <a:r>
              <a:rPr lang="fr-FR" dirty="0" err="1"/>
              <a:t>dress</a:t>
            </a:r>
            <a:r>
              <a:rPr lang="fr-FR" dirty="0"/>
              <a:t> code :</a:t>
            </a:r>
          </a:p>
          <a:p>
            <a:pPr marL="0" indent="0" algn="just">
              <a:buNone/>
            </a:pPr>
            <a:r>
              <a:rPr lang="fr-FR" sz="2000" dirty="0"/>
              <a:t>Veste tailleur/costume noire  </a:t>
            </a:r>
          </a:p>
          <a:p>
            <a:pPr marL="0" indent="0" algn="just">
              <a:buNone/>
            </a:pPr>
            <a:r>
              <a:rPr lang="fr-FR" sz="2000" dirty="0"/>
              <a:t>Chemise ou tee-shirt blanc</a:t>
            </a:r>
          </a:p>
          <a:p>
            <a:pPr marL="0" indent="0" algn="just">
              <a:buNone/>
            </a:pPr>
            <a:r>
              <a:rPr lang="fr-FR" sz="2000" dirty="0"/>
              <a:t>Jean </a:t>
            </a:r>
          </a:p>
          <a:p>
            <a:pPr marL="0" indent="0" algn="just">
              <a:buNone/>
            </a:pPr>
            <a:r>
              <a:rPr lang="fr-FR" sz="2000" dirty="0"/>
              <a:t>Chaussures correctes </a:t>
            </a:r>
            <a:r>
              <a:rPr lang="fr-FR" sz="1200" dirty="0"/>
              <a:t>(idéal talons pour les filles) </a:t>
            </a:r>
          </a:p>
          <a:p>
            <a:pPr marL="0" indent="0" algn="just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D0BF1F-229C-4AB8-A15A-0E2A61248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823" y="4354066"/>
            <a:ext cx="2819177" cy="250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7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85D6CF1-A2AB-4C1C-8590-863A486B4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556792"/>
            <a:ext cx="2784309" cy="417646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4A2B932-0B7C-4276-9615-B4E49A1A2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484784"/>
            <a:ext cx="1512168" cy="42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0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Projet communication autour du Congrès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77566"/>
            <a:ext cx="8229600" cy="5069160"/>
          </a:xfrm>
        </p:spPr>
        <p:txBody>
          <a:bodyPr>
            <a:normAutofit/>
          </a:bodyPr>
          <a:lstStyle/>
          <a:p>
            <a:pPr algn="just"/>
            <a:r>
              <a:rPr lang="fr-FR" sz="2900" b="1" dirty="0"/>
              <a:t>Visio-conférence entre techniciens et entre élus : </a:t>
            </a:r>
            <a:r>
              <a:rPr lang="fr-FR" sz="2900" dirty="0"/>
              <a:t>Articulation de la communication </a:t>
            </a:r>
          </a:p>
          <a:p>
            <a:pPr marL="0" indent="0" algn="just">
              <a:buNone/>
            </a:pPr>
            <a:endParaRPr lang="fr-FR" sz="2900" dirty="0"/>
          </a:p>
          <a:p>
            <a:pPr marL="0" indent="0" algn="just">
              <a:buNone/>
            </a:pPr>
            <a:endParaRPr lang="fr-FR" sz="2900" b="1" dirty="0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284094B9-F33E-467D-8D0F-F8E0186098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4348025"/>
              </p:ext>
            </p:extLst>
          </p:nvPr>
        </p:nvGraphicFramePr>
        <p:xfrm>
          <a:off x="1403648" y="2268166"/>
          <a:ext cx="6336704" cy="4589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lèche : courbe vers la gauche 5">
            <a:extLst>
              <a:ext uri="{FF2B5EF4-FFF2-40B4-BE49-F238E27FC236}">
                <a16:creationId xmlns:a16="http://schemas.microsoft.com/office/drawing/2014/main" id="{7CC623D1-C1F6-44E6-B054-4977AAFCFDA3}"/>
              </a:ext>
            </a:extLst>
          </p:cNvPr>
          <p:cNvSpPr/>
          <p:nvPr/>
        </p:nvSpPr>
        <p:spPr>
          <a:xfrm>
            <a:off x="6948264" y="3933056"/>
            <a:ext cx="360040" cy="12241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FCAE60E-E10B-4DF1-8EAD-67BCBA9ABC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4223" y="5233392"/>
            <a:ext cx="384081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24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diverses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Conférence de presse Tarn-Aveyron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Rendez-vous présentation CAUE </a:t>
            </a:r>
          </a:p>
          <a:p>
            <a:pPr marL="0" indent="0">
              <a:buNone/>
            </a:pPr>
            <a:r>
              <a:rPr lang="fr-FR" dirty="0"/>
              <a:t>Présence des maires de </a:t>
            </a:r>
            <a:r>
              <a:rPr lang="fr-FR" dirty="0" err="1"/>
              <a:t>Tanus</a:t>
            </a:r>
            <a:r>
              <a:rPr lang="fr-FR" dirty="0"/>
              <a:t> et Tauriac-de-Naucelle et des présidents com </a:t>
            </a:r>
            <a:r>
              <a:rPr lang="fr-FR" dirty="0" err="1"/>
              <a:t>com</a:t>
            </a:r>
            <a:r>
              <a:rPr lang="fr-FR" dirty="0"/>
              <a:t> début décembre au plus tard  </a:t>
            </a:r>
          </a:p>
        </p:txBody>
      </p:sp>
    </p:spTree>
    <p:extLst>
      <p:ext uri="{BB962C8B-B14F-4D97-AF65-F5344CB8AC3E}">
        <p14:creationId xmlns:p14="http://schemas.microsoft.com/office/powerpoint/2010/main" val="1635456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1328</TotalTime>
  <Words>699</Words>
  <Application>Microsoft Office PowerPoint</Application>
  <PresentationFormat>Affichage à l'écran (4:3)</PresentationFormat>
  <Paragraphs>114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Clarté</vt:lpstr>
      <vt:lpstr>COPIL VIADUC DU VIAUR N° 3 </vt:lpstr>
      <vt:lpstr>Ordre du jour</vt:lpstr>
      <vt:lpstr>Présentation de l’identité visuelle et de la brochure Viaduc du Viaur</vt:lpstr>
      <vt:lpstr>Point Congrès d’automne</vt:lpstr>
      <vt:lpstr>Point Congrès d’automne</vt:lpstr>
      <vt:lpstr>Congrès d’automne</vt:lpstr>
      <vt:lpstr>Présentation PowerPoint</vt:lpstr>
      <vt:lpstr>Projet communication autour du Congrès</vt:lpstr>
      <vt:lpstr>Questions diverses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COPIL VIADUC DU VIAUR N° 1</dc:title>
  <dc:creator>Amandine Gonsales</dc:creator>
  <cp:lastModifiedBy>Azam</cp:lastModifiedBy>
  <cp:revision>82</cp:revision>
  <cp:lastPrinted>2019-10-16T14:55:44Z</cp:lastPrinted>
  <dcterms:created xsi:type="dcterms:W3CDTF">2019-05-20T14:59:00Z</dcterms:created>
  <dcterms:modified xsi:type="dcterms:W3CDTF">2021-03-24T10:32:33Z</dcterms:modified>
</cp:coreProperties>
</file>